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3_000_vs_CN_ON_PC_DC_V3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7_001_vs_CN_ON_PC_DC_V7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7_101_vs_CN_ON_PC_DC_V7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3_100_vs_CN_ON_PL_D000_V3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3_101_vs_CN_ON_PL_D000_V3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4_100_vs_CN_ON_PL_D000_V4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4_101_vs_CN_ON_PL_D000_V4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5_100_vs_CN_ON_PL_D000_V5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5_101_vs_CN_ON_PL_D000_V5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6_100_vs_CN_ON_PL_D000_V6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6_101_vs_CN_ON_PL_D000_V6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7_100_vs_CN_ON_PL_D000_V7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3_000_vs_CN_ON_PL_D000_V3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7_101_vs_CN_ON_PL_D000_V7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3_100_vs_CN_ON_PL_D045_V3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3_101_vs_CN_ON_PL_D045_V3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4_100_vs_CN_ON_PL_D045_V4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4_101_vs_CN_ON_PL_D045_V4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5_100_vs_CN_ON_PL_D045_V5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5_101_vs_CN_ON_PL_D045_V5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6_100_vs_CN_ON_PL_D045_V6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6_101_vs_CN_ON_PL_D045_V6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7_100_vs_CN_ON_PL_D045_V7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3_001_vs_CN_ON_PL_D000_V3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7_101_vs_CN_ON_PL_D045_V7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3_100_vs_CN_ON_PL_D270_V3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3_101_vs_CN_ON_PL_D270_V3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4_100_vs_CN_ON_PL_D270_V4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4_101_vs_CN_ON_PL_D270_V4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5_100_vs_CN_ON_PL_D270_V5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5_101_vs_CN_ON_PL_D270_V5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6_100_vs_CN_ON_PL_D270_V6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6_101_vs_CN_ON_PL_D270_V6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7_100_vs_CN_ON_PL_D270_V7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4_000_vs_CN_ON_PL_D000_V4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7_101_vs_CN_ON_PL_D270_V7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3_100_vs_CN_ON_PL_D315_V3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3_101_vs_CN_ON_PL_D315_V3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4_100_vs_CN_ON_PL_D315_V4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4_101_vs_CN_ON_PL_D315_V4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5_100_vs_CN_ON_PL_D315_V5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5_101_vs_CN_ON_PL_D315_V5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6_100_vs_CN_ON_PL_D315_V6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6_101_vs_CN_ON_PL_D315_V6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7_100_vs_CN_ON_PL_D315_V7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4_001_vs_CN_ON_PL_D000_V4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7_101_vs_CN_ON_PL_D315_V7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3_100_vs_CN_OY_PC_D000_V3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3_101_vs_CN_OY_PC_D000_V3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4_100_vs_CN_OY_PC_D000_V4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4_101_vs_CN_OY_PC_D000_V4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5_100_vs_CN_OY_PC_D000_V5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5_101_vs_CN_OY_PC_D000_V5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6_100_vs_CN_OY_PC_D000_V6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6_101_vs_CN_OY_PC_D000_V6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7_100_vs_CN_OY_PC_D000_V7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5_000_vs_CN_ON_PL_D000_V5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7_101_vs_CN_OY_PC_D000_V7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3_100_vs_CN_OY_PC_D045_V3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3_101_vs_CN_OY_PC_D045_V3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4_100_vs_CN_OY_PC_D045_V4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4_101_vs_CN_OY_PC_D045_V4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5_100_vs_CN_OY_PC_D045_V5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5_101_vs_CN_OY_PC_D045_V5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6_100_vs_CN_OY_PC_D045_V6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6_101_vs_CN_OY_PC_D045_V6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7_100_vs_CN_OY_PC_D045_V7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5_001_vs_CN_ON_PL_D000_V5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7_101_vs_CN_OY_PC_D045_V7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3_100_vs_CN_OY_PC_D270_V3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3_101_vs_CN_OY_PC_D270_V3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4_100_vs_CN_OY_PC_D270_V4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4_101_vs_CN_OY_PC_D270_V4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5_100_vs_CN_OY_PC_D270_V5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5_101_vs_CN_OY_PC_D270_V5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6_100_vs_CN_OY_PC_D270_V6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6_101_vs_CN_OY_PC_D270_V6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7_100_vs_CN_OY_PC_D270_V7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6_000_vs_CN_ON_PL_D000_V6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7_101_vs_CN_OY_PC_D270_V7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3_100_vs_CN_OY_PC_D315_V3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3_101_vs_CN_OY_PC_D315_V3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4_100_vs_CN_OY_PC_D315_V4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4_101_vs_CN_OY_PC_D315_V4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5_100_vs_CN_OY_PC_D315_V5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5_101_vs_CN_OY_PC_D315_V5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6_100_vs_CN_OY_PC_D315_V6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6_101_vs_CN_OY_PC_D315_V6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7_100_vs_CN_OY_PC_D315_V7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6_001_vs_CN_ON_PL_D000_V6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7_101_vs_CN_OY_PC_D315_V7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7_000_vs_CN_ON_PL_D000_V7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3_001_vs_CN_ON_PC_DC_V3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00_V7_001_vs_CN_ON_PL_D000_V7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3_000_vs_CN_ON_PL_D045_V3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3_001_vs_CN_ON_PL_D045_V3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4_000_vs_CN_ON_PL_D045_V4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4_001_vs_CN_ON_PL_D045_V4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5_000_vs_CN_ON_PL_D045_V5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5_001_vs_CN_ON_PL_D045_V5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6_000_vs_CN_ON_PL_D045_V6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6_001_vs_CN_ON_PL_D045_V6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7_000_vs_CN_ON_PL_D045_V7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4_000_vs_CN_ON_PC_DC_V4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045_V7_001_vs_CN_ON_PL_D045_V7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3_000_vs_CN_ON_PL_D270_V3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3_001_vs_CN_ON_PL_D270_V3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4_000_vs_CN_ON_PL_D270_V4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4_001_vs_CN_ON_PL_D270_V4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5_000_vs_CN_ON_PL_D270_V5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5_001_vs_CN_ON_PL_D270_V5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6_000_vs_CN_ON_PL_D270_V6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6_001_vs_CN_ON_PL_D270_V6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7_000_vs_CN_ON_PL_D270_V7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4_001_vs_CN_ON_PC_DC_V4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270_V7_001_vs_CN_ON_PL_D270_V7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3_000_vs_CN_ON_PL_D315_V3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3_001_vs_CN_ON_PL_D315_V3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4_000_vs_CN_ON_PL_D315_V4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4_001_vs_CN_ON_PL_D315_V4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5_000_vs_CN_ON_PL_D315_V5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5_001_vs_CN_ON_PL_D315_V5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6_000_vs_CN_ON_PL_D315_V6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6_001_vs_CN_ON_PL_D315_V6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7_000_vs_CN_ON_PL_D315_V7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5_000_vs_CN_ON_PC_DC_V5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L_D315_V7_001_vs_CN_ON_PL_D315_V7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3_000_vs_CN_OY_PL_D000_V3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3_001_vs_CN_OY_PL_D000_V3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4_000_vs_CN_OY_PL_D000_V4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4_001_vs_CN_OY_PL_D000_V4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5_000_vs_CN_OY_PL_D000_V5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5_001_vs_CN_OY_PL_D000_V5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6_000_vs_CN_OY_PL_D000_V6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6_001_vs_CN_OY_PL_D000_V6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7_000_vs_CN_OY_PL_D000_V7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5_001_vs_CN_ON_PC_DC_V5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00_V7_001_vs_CN_OY_PL_D000_V7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3_000_vs_CN_OY_PL_D045_V3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3_001_vs_CN_OY_PL_D045_V3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4_000_vs_CN_OY_PL_D045_V4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4_001_vs_CN_OY_PL_D045_V4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5_000_vs_CN_OY_PL_D045_V5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5_001_vs_CN_OY_PL_D045_V5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6_000_vs_CN_OY_PL_D045_V6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6_001_vs_CN_OY_PL_D045_V6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7_000_vs_CN_OY_PL_D045_V7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6_000_vs_CN_ON_PC_DC_V6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045_V7_001_vs_CN_OY_PL_D045_V7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3_000_vs_CN_OY_PL_D270_V3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3_001_vs_CN_OY_PL_D270_V3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4_000_vs_CN_OY_PL_D270_V4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4_001_vs_CN_OY_PL_D270_V4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5_000_vs_CN_OY_PL_D270_V5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5_001_vs_CN_OY_PL_D270_V5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6_000_vs_CN_OY_PL_D270_V6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6_001_vs_CN_OY_PL_D270_V6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7_000_vs_CN_OY_PL_D270_V7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6_001_vs_CN_ON_PC_DC_V6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270_V7_001_vs_CN_OY_PL_D270_V7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3_000_vs_CN_OY_PL_D315_V3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3_001_vs_CN_OY_PL_D315_V3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4_000_vs_CN_OY_PL_D315_V4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4_001_vs_CN_OY_PL_D315_V4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5_000_vs_CN_OY_PL_D315_V5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5_001_vs_CN_OY_PL_D315_V5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6_000_vs_CN_OY_PL_D315_V6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6_001_vs_CN_OY_PL_D315_V6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7_000_vs_CN_OY_PL_D315_V7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7_000_vs_CN_ON_PC_DC_V7_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Y_PC_D315_V7_001_vs_CN_OY_PL_D315_V7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3_100_vs_CN_ON_PC_DC_V3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3_101_vs_CN_ON_PC_DC_V3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4_100_vs_CN_ON_PC_DC_V4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4_101_vs_CN_ON_PC_DC_V4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5_100_vs_CN_ON_PC_DC_V5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5_101_vs_CN_ON_PC_DC_V5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6_100_vs_CN_ON_PC_DC_V6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6_101_vs_CN_ON_PC_DC_V6_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7_100_vs_CN_ON_PC_DC_V7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8461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